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74" r:id="rId8"/>
    <p:sldId id="261" r:id="rId9"/>
    <p:sldId id="276" r:id="rId10"/>
    <p:sldId id="262" r:id="rId11"/>
    <p:sldId id="271" r:id="rId12"/>
    <p:sldId id="278" r:id="rId13"/>
    <p:sldId id="267" r:id="rId14"/>
    <p:sldId id="268" r:id="rId15"/>
    <p:sldId id="270" r:id="rId16"/>
    <p:sldId id="277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4660"/>
  </p:normalViewPr>
  <p:slideViewPr>
    <p:cSldViewPr>
      <p:cViewPr>
        <p:scale>
          <a:sx n="95" d="100"/>
          <a:sy n="95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48C3-A299-4BDB-8CC9-C55A5D389C8F}" type="datetimeFigureOut">
              <a:rPr lang="es-ES"/>
              <a:pPr>
                <a:defRPr/>
              </a:pPr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01AC4-A58B-4B76-A520-9D2613F499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E7B14-A4AD-4182-AF2E-2D212198BA0E}" type="datetimeFigureOut">
              <a:rPr lang="es-ES"/>
              <a:pPr>
                <a:defRPr/>
              </a:pPr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A0245-1291-4B11-B9D6-974FA11D7E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2A064-F7DB-4254-A1AD-5021A0746629}" type="datetimeFigureOut">
              <a:rPr lang="es-ES"/>
              <a:pPr>
                <a:defRPr/>
              </a:pPr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CE733-AB7C-4211-843A-0AAF8AD774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4EDA-003B-4D5D-A2A4-3DF00F698D91}" type="datetimeFigureOut">
              <a:rPr lang="es-ES"/>
              <a:pPr>
                <a:defRPr/>
              </a:pPr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2BF5-1D9A-44DC-9618-07A2B1157E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CEA8E-47C3-442D-97DF-A631905927E9}" type="datetimeFigureOut">
              <a:rPr lang="es-ES"/>
              <a:pPr>
                <a:defRPr/>
              </a:pPr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851FB-05A6-4CF5-9D05-A8CC5EED40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4B0F-C3D3-4E9F-A9CB-02DB6DA4D284}" type="datetimeFigureOut">
              <a:rPr lang="es-ES"/>
              <a:pPr>
                <a:defRPr/>
              </a:pPr>
              <a:t>28/10/2013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61036-7B77-44EA-9B2A-C1A1DA374C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10A90-9A81-4719-A2D2-B7563D93CD98}" type="datetimeFigureOut">
              <a:rPr lang="es-ES"/>
              <a:pPr>
                <a:defRPr/>
              </a:pPr>
              <a:t>28/10/2013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5C75-B916-4BA0-8C18-5F622E6542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9FBB-1CC6-4FA6-A230-3E4E7F1739A3}" type="datetimeFigureOut">
              <a:rPr lang="es-ES"/>
              <a:pPr>
                <a:defRPr/>
              </a:pPr>
              <a:t>28/10/2013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675C1-249D-4DAD-B233-D202539960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C2CE3-1A02-4B6D-B559-8D16682D9D95}" type="datetimeFigureOut">
              <a:rPr lang="es-ES"/>
              <a:pPr>
                <a:defRPr/>
              </a:pPr>
              <a:t>28/10/2013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7CE3-F2D4-48DF-BA6D-B2F3A26091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51025-CC76-425E-8819-538CB1B5C6F3}" type="datetimeFigureOut">
              <a:rPr lang="es-ES"/>
              <a:pPr>
                <a:defRPr/>
              </a:pPr>
              <a:t>28/10/2013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E1244-B9F3-40F4-8C38-DC8224422C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1C04-2860-45BC-B600-389BA5C52286}" type="datetimeFigureOut">
              <a:rPr lang="es-ES"/>
              <a:pPr>
                <a:defRPr/>
              </a:pPr>
              <a:t>28/10/2013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70946-62A7-46A5-8990-B24D2189A1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406915-DB09-440D-BC34-E06EC5E61DFB}" type="datetimeFigureOut">
              <a:rPr lang="es-ES"/>
              <a:pPr>
                <a:defRPr/>
              </a:pPr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3B832B-5667-4844-86C1-8A71D27C04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eleuropa.co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eleuropa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4 Imagen" descr="Seleurop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40838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971600" y="0"/>
            <a:ext cx="680424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600" b="1" dirty="0">
                <a:ln w="571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SELEUROPA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84213" y="5534025"/>
            <a:ext cx="7745412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La movilidad geográfica es más que un simple contrato de trabajo</a:t>
            </a:r>
          </a:p>
        </p:txBody>
      </p:sp>
      <p:pic>
        <p:nvPicPr>
          <p:cNvPr id="8" name="7 Imagen" descr="0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9563" y="1341438"/>
            <a:ext cx="2189162" cy="28082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8 Imagen" descr="0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52738"/>
            <a:ext cx="1728788" cy="2544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539750" y="1125538"/>
            <a:ext cx="80645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ES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400" b="1">
                <a:latin typeface="Times New Roman" pitchFamily="18" charset="0"/>
                <a:cs typeface="Times New Roman" pitchFamily="18" charset="0"/>
              </a:rPr>
              <a:t>MANDAR LA DOCUMENTACIÓN A FRANCIA</a:t>
            </a:r>
          </a:p>
          <a:p>
            <a:pPr algn="ctr"/>
            <a:endParaRPr lang="es-ES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400" b="1">
                <a:latin typeface="Times New Roman" pitchFamily="18" charset="0"/>
                <a:cs typeface="Times New Roman" pitchFamily="18" charset="0"/>
              </a:rPr>
              <a:t>INDICAMOS UNA DIRECCIÓN DE UNA REGIÓN</a:t>
            </a:r>
          </a:p>
          <a:p>
            <a:pPr algn="ctr"/>
            <a:endParaRPr lang="es-ES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400" b="1">
                <a:latin typeface="Times New Roman" pitchFamily="18" charset="0"/>
                <a:cs typeface="Times New Roman" pitchFamily="18" charset="0"/>
              </a:rPr>
              <a:t>RESPUESTA CON VALIDEZ EN TODO EL TERRITORIO FRANCÉS</a:t>
            </a:r>
          </a:p>
          <a:p>
            <a:pPr algn="ctr"/>
            <a:endParaRPr lang="es-ES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400" b="1">
                <a:latin typeface="Times New Roman" pitchFamily="18" charset="0"/>
                <a:cs typeface="Times New Roman" pitchFamily="18" charset="0"/>
              </a:rPr>
              <a:t>4 MESES PARA CONTESTAR</a:t>
            </a:r>
          </a:p>
          <a:p>
            <a:endParaRPr lang="es-ES" sz="2400">
              <a:latin typeface="Calibri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2825" y="0"/>
            <a:ext cx="874117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IMPRESCINDIBLE SABER FRANCÉS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979712" y="1628800"/>
            <a:ext cx="4767652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NIVEL B2</a:t>
            </a:r>
          </a:p>
        </p:txBody>
      </p:sp>
      <p:sp>
        <p:nvSpPr>
          <p:cNvPr id="4" name="3 Rectángulo"/>
          <p:cNvSpPr/>
          <p:nvPr/>
        </p:nvSpPr>
        <p:spPr>
          <a:xfrm>
            <a:off x="-324544" y="4077072"/>
            <a:ext cx="9838856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EXIGIDO POR LOS COLEGIOS PROFESIONALES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4 CuadroTexto"/>
          <p:cNvSpPr txBox="1">
            <a:spLocks noChangeArrowheads="1"/>
          </p:cNvSpPr>
          <p:nvPr/>
        </p:nvSpPr>
        <p:spPr bwMode="auto">
          <a:xfrm>
            <a:off x="1285875" y="1357313"/>
            <a:ext cx="66436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6000">
                <a:solidFill>
                  <a:srgbClr val="FF0000"/>
                </a:solidFill>
                <a:latin typeface="Calibri" pitchFamily="34" charset="0"/>
              </a:rPr>
              <a:t>UN GRAN CAMBIO EN SU VIDA</a:t>
            </a:r>
          </a:p>
          <a:p>
            <a:endParaRPr lang="es-ES" sz="24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54549" y="0"/>
            <a:ext cx="8019503" cy="65556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NUESTRO PROCEDIMIENTO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LA ENTREVISTA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LAS OFERTAS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LA ORGANIZACIÓN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DE LA CONTRATACIÓN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EL SEGUIMIENTO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54549" y="571480"/>
            <a:ext cx="7931658" cy="55707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PARA CUALQUIER INFORMACIÓN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3"/>
              </a:rPr>
              <a:t>info@seleuropa.com</a:t>
            </a:r>
            <a:endParaRPr lang="es-E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4"/>
              </a:rPr>
              <a:t>www.seleuropa.com</a:t>
            </a:r>
            <a:endParaRPr lang="es-E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+34 627 </a:t>
            </a:r>
            <a:r>
              <a:rPr lang="es-E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83 61 98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0" y="549275"/>
            <a:ext cx="9144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>
                <a:latin typeface="Times New Roman" pitchFamily="18" charset="0"/>
                <a:cs typeface="Times New Roman" pitchFamily="18" charset="0"/>
              </a:rPr>
              <a:t>¿POR QUÉ FALTAN PROFESIONALES DE LA SALUD EN FRANCIA?</a:t>
            </a:r>
          </a:p>
        </p:txBody>
      </p:sp>
      <p:pic>
        <p:nvPicPr>
          <p:cNvPr id="4" name="3 Imagen" descr="France-201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773238"/>
            <a:ext cx="61182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Sistema sanitario en </a:t>
            </a:r>
            <a:r>
              <a:rPr lang="es-E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francia</a:t>
            </a:r>
            <a:endParaRPr lang="es-E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62039" y="2204864"/>
            <a:ext cx="383829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Sistema </a:t>
            </a:r>
            <a:r>
              <a:rPr lang="es-E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semi</a:t>
            </a:r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-privado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2D050"/>
              </a:solidFill>
              <a:latin typeface="+mn-lt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979711" y="2852936"/>
            <a:ext cx="489654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Acceso total a todos los establecimientos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públicos o privados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2D050"/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123728" y="4797152"/>
            <a:ext cx="48965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Consultas medicas privadas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2D05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27726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Condiciones</a:t>
            </a:r>
            <a:r>
              <a:rPr lang="es-ES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de trabajo enfermeros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802066" y="2204864"/>
            <a:ext cx="350647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Contrato indefinido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187624" y="2852936"/>
            <a:ext cx="618712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Sueldo mínimo: 1600 € netos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411760" y="3861048"/>
            <a:ext cx="420717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Horario: 35h semanales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123728" y="4797152"/>
            <a:ext cx="48965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Ayuda para el alojamiento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Condiciones de trabajo Fisioterapeutas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termas</a:t>
            </a:r>
          </a:p>
        </p:txBody>
      </p:sp>
      <p:pic>
        <p:nvPicPr>
          <p:cNvPr id="3" name="2 Imagen" descr="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98550"/>
            <a:ext cx="914400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2555776" y="2276872"/>
            <a:ext cx="375570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Contrato de 3 a 9 meses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403648" y="2852936"/>
            <a:ext cx="589001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Horario: 35 horas semanales de media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483768" y="4221088"/>
            <a:ext cx="451322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Sueldo mínimo: 1500 € netos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771800" y="4869160"/>
            <a:ext cx="328282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Alojamiento incluido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612576" y="0"/>
            <a:ext cx="10044608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Condiciones de trabajo Fisioterapeutas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hospitales</a:t>
            </a:r>
          </a:p>
        </p:txBody>
      </p:sp>
      <p:pic>
        <p:nvPicPr>
          <p:cNvPr id="3" name="2 Imagen" descr="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30288"/>
            <a:ext cx="9144000" cy="582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2699792" y="2276872"/>
            <a:ext cx="350647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Contrato indefinido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835696" y="2996952"/>
            <a:ext cx="501727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Sueldo mínimo 1300 € netos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411760" y="3861048"/>
            <a:ext cx="430015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Horario: 35 h semanales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267744" y="4797152"/>
            <a:ext cx="465037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Ayuda para el alojamiento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612576" y="0"/>
            <a:ext cx="10044608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Condiciones de trabajo médicos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En hospital publico o clínica privada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Residencias de mayores</a:t>
            </a:r>
          </a:p>
        </p:txBody>
      </p:sp>
      <p:pic>
        <p:nvPicPr>
          <p:cNvPr id="3" name="2 Imagen" descr="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30288"/>
            <a:ext cx="9144000" cy="582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71472" y="2143116"/>
            <a:ext cx="8001056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Contrato indefinido 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contrato de colaboración a largo plazo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3286124"/>
            <a:ext cx="8715436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Sueldo mínimo 3200 € netos en el sistema publico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Sueldo mínimo </a:t>
            </a:r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4000 </a:t>
            </a: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€ netos en el sistema privado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2D05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2D050"/>
              </a:solidFill>
              <a:latin typeface="+mn-lt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411760" y="4572008"/>
            <a:ext cx="430015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Horario: </a:t>
            </a:r>
            <a:r>
              <a:rPr lang="es-E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maximo</a:t>
            </a:r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 48 </a:t>
            </a: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  <a:cs typeface="+mn-cs"/>
              </a:rPr>
              <a:t>h semanales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RECONOCIMIENTO DE LA TITULACIÓN DE MEDICOS Y ENFERMEROS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0" y="1225550"/>
            <a:ext cx="91440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ES" sz="2000" b="1" u="sng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sz="2000" b="1" u="sng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sz="2000" b="1" u="sng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sz="2000" b="1" u="sng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sz="20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sz="20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000" b="1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s-E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3 Rectángulo"/>
          <p:cNvSpPr>
            <a:spLocks noChangeArrowheads="1"/>
          </p:cNvSpPr>
          <p:nvPr/>
        </p:nvSpPr>
        <p:spPr bwMode="auto">
          <a:xfrm>
            <a:off x="500063" y="1500188"/>
            <a:ext cx="81438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b="1" u="sng">
                <a:latin typeface="Times New Roman" pitchFamily="18" charset="0"/>
                <a:cs typeface="Times New Roman" pitchFamily="18" charset="0"/>
              </a:rPr>
              <a:t>RECONOCIMIENTO REGULADO POR LA DIRECTIVA 2005/36/CE Y LA DIRECTIVA 2006/100/CE</a:t>
            </a:r>
            <a:endParaRPr lang="es-ES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b="1">
                <a:latin typeface="Times New Roman" pitchFamily="18" charset="0"/>
                <a:cs typeface="Times New Roman" pitchFamily="18" charset="0"/>
              </a:rPr>
              <a:t>PARA ENFERMEROS:</a:t>
            </a:r>
          </a:p>
          <a:p>
            <a:pPr algn="ctr"/>
            <a:endParaRPr lang="es-ES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b="1">
                <a:latin typeface="Times New Roman" pitchFamily="18" charset="0"/>
                <a:cs typeface="Times New Roman" pitchFamily="18" charset="0"/>
              </a:rPr>
              <a:t>TITULO</a:t>
            </a:r>
          </a:p>
          <a:p>
            <a:pPr algn="ctr"/>
            <a:r>
              <a:rPr lang="es-ES" b="1">
                <a:latin typeface="Times New Roman" pitchFamily="18" charset="0"/>
                <a:cs typeface="Times New Roman" pitchFamily="18" charset="0"/>
              </a:rPr>
              <a:t>ACREDITACIÓN DEL TÍTULO POR EL MINISTERIO DE EDUCACIÓN</a:t>
            </a:r>
          </a:p>
          <a:p>
            <a:pPr algn="ctr"/>
            <a:endParaRPr lang="es-ES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b="1">
                <a:latin typeface="Times New Roman" pitchFamily="18" charset="0"/>
                <a:cs typeface="Times New Roman" pitchFamily="18" charset="0"/>
              </a:rPr>
              <a:t>PARA  MEDICOS</a:t>
            </a:r>
          </a:p>
          <a:p>
            <a:pPr algn="ctr"/>
            <a:endParaRPr lang="es-ES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b="1">
                <a:latin typeface="Times New Roman" pitchFamily="18" charset="0"/>
                <a:cs typeface="Times New Roman" pitchFamily="18" charset="0"/>
              </a:rPr>
              <a:t>TITULO DE LICENCIADO</a:t>
            </a:r>
          </a:p>
          <a:p>
            <a:pPr algn="ctr"/>
            <a:r>
              <a:rPr lang="es-ES" b="1">
                <a:latin typeface="Times New Roman" pitchFamily="18" charset="0"/>
                <a:cs typeface="Times New Roman" pitchFamily="18" charset="0"/>
              </a:rPr>
              <a:t>TITULO DE ESPECIALISTA</a:t>
            </a:r>
          </a:p>
          <a:p>
            <a:pPr algn="ctr"/>
            <a:r>
              <a:rPr lang="es-ES" b="1">
                <a:latin typeface="Times New Roman" pitchFamily="18" charset="0"/>
                <a:cs typeface="Times New Roman" pitchFamily="18" charset="0"/>
              </a:rPr>
              <a:t>ACREDITACIÓN DE LOS DOS TÍTULOS</a:t>
            </a:r>
          </a:p>
          <a:p>
            <a:pPr algn="ctr"/>
            <a:endParaRPr lang="es-ES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RECONOCIMIENTO DE LA TITULACIÓN DE FISIOTERAPEUTAS 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0" y="1225550"/>
            <a:ext cx="91440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000" b="1" u="sng" dirty="0">
                <a:latin typeface="Times New Roman" pitchFamily="18" charset="0"/>
                <a:cs typeface="Times New Roman" pitchFamily="18" charset="0"/>
              </a:rPr>
              <a:t>RECONOCIMIENTO REGULADO POR LA DIRECTIVA 2005/36/CE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VALORACIÓN DE LA EQUIVALENCIA DE LA FORMACIÓN</a:t>
            </a:r>
          </a:p>
          <a:p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FISIOTERAPEUTAS: 1500H DE PRACTICAS 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HOSPITALARIAS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DOCUMENTOS:	TITULO</a:t>
            </a:r>
          </a:p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			HORARIOS DE FORMACIÓN</a:t>
            </a:r>
          </a:p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			PRACTICAS DETALLADAS</a:t>
            </a:r>
          </a:p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			ACREDITACIÓN DEL TÍTULO</a:t>
            </a:r>
          </a:p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			CERTIFICADOS DE EXPERIENCIA PROFESIONAL</a:t>
            </a:r>
          </a:p>
          <a:p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s-E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287</Words>
  <Application>Microsoft Office PowerPoint</Application>
  <PresentationFormat>Presentación en pantalla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Gaela</dc:creator>
  <cp:lastModifiedBy>user</cp:lastModifiedBy>
  <cp:revision>86</cp:revision>
  <dcterms:created xsi:type="dcterms:W3CDTF">2012-09-10T15:03:59Z</dcterms:created>
  <dcterms:modified xsi:type="dcterms:W3CDTF">2013-10-28T09:12:50Z</dcterms:modified>
</cp:coreProperties>
</file>